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6D9FB-7AA0-4BFA-933C-CA578C4E65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A73D7-3836-43DD-A0CE-CFB7C4220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4D94B2-5094-4F1B-91E2-8FEFEC2BA51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4666AC-D8E8-4F57-AA53-D75B1048005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B2F471-F8A8-4CCF-AE48-856DA2C0A78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305121-5E69-4A4D-8685-1C20BB10027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15321E-E895-4352-ABBE-24D68BB9F78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886E50-356D-4B84-8115-829905DE4A7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86A6BC-3533-4DBB-A6D8-5D6D24C6397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8226425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3922713"/>
            <a:ext cx="822642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3E172-F3CD-42AA-BF7C-F061CB05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C67D8-A0D0-4C63-B7B1-AC099D7D1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A8800-47AF-40FE-81BD-22B12F4BF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5613" y="273050"/>
            <a:ext cx="8226425" cy="582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4DFE6-BA88-4D8A-BFB7-EFDDFE41B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FF7E20-D1B3-4017-B02E-3B5F31AE24B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1564C5-90D3-4C83-999F-BC72E11D6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Noteworthy Nervous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dirty="0" smtClean="0"/>
              <a:t>Part 3--</a:t>
            </a:r>
            <a:r>
              <a:rPr lang="en-US" sz="4400" dirty="0" err="1" smtClean="0"/>
              <a:t>Rockin</a:t>
            </a:r>
            <a:r>
              <a:rPr lang="en-US" sz="4400" dirty="0" smtClean="0"/>
              <a:t>’ Reactions and Reflexes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876800"/>
            <a:ext cx="24161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5720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I.  Reactions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143000"/>
            <a:ext cx="8226425" cy="49529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500" dirty="0" smtClean="0"/>
              <a:t>Voluntary responses to stimulation from the environment</a:t>
            </a:r>
          </a:p>
          <a:p>
            <a:pPr eaLnBrk="1" hangingPunct="1">
              <a:buNone/>
              <a:defRPr/>
            </a:pPr>
            <a:endParaRPr lang="en-US" sz="3500" dirty="0" smtClean="0"/>
          </a:p>
          <a:p>
            <a:pPr eaLnBrk="1" hangingPunct="1">
              <a:defRPr/>
            </a:pPr>
            <a:r>
              <a:rPr lang="en-US" sz="2600" dirty="0" smtClean="0"/>
              <a:t>Requires time</a:t>
            </a:r>
          </a:p>
          <a:p>
            <a:pPr lvl="2" eaLnBrk="1" hangingPunct="1">
              <a:defRPr/>
            </a:pPr>
            <a:r>
              <a:rPr lang="en-US" sz="2800" dirty="0" smtClean="0"/>
              <a:t>Visual:  0.25 sec</a:t>
            </a:r>
          </a:p>
          <a:p>
            <a:pPr lvl="2" eaLnBrk="1" hangingPunct="1">
              <a:defRPr/>
            </a:pPr>
            <a:r>
              <a:rPr lang="en-US" sz="2800" dirty="0" smtClean="0"/>
              <a:t>Hearing:  0.17 sec</a:t>
            </a:r>
          </a:p>
          <a:p>
            <a:pPr lvl="2" eaLnBrk="1" hangingPunct="1">
              <a:defRPr/>
            </a:pPr>
            <a:r>
              <a:rPr lang="en-US" sz="2800" dirty="0" smtClean="0"/>
              <a:t>Touch:  0.15 sec</a:t>
            </a:r>
          </a:p>
        </p:txBody>
      </p:sp>
      <p:pic>
        <p:nvPicPr>
          <p:cNvPr id="25604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68875" y="2362200"/>
            <a:ext cx="4175125" cy="44958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II.  Reflexes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2" y="1598613"/>
            <a:ext cx="4802187" cy="50307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A</a:t>
            </a:r>
            <a:r>
              <a:rPr lang="en-US" sz="3200" dirty="0" smtClean="0"/>
              <a:t>.  Characteristics:</a:t>
            </a:r>
          </a:p>
          <a:p>
            <a:pPr lvl="1" eaLnBrk="1" hangingPunct="1">
              <a:defRPr/>
            </a:pPr>
            <a:r>
              <a:rPr lang="en-US" sz="3200" dirty="0" smtClean="0"/>
              <a:t>Take place without conscious control (</a:t>
            </a:r>
            <a:r>
              <a:rPr lang="en-US" sz="3200" u="sng" dirty="0" smtClean="0"/>
              <a:t>often skips brain</a:t>
            </a:r>
            <a:r>
              <a:rPr lang="en-US" sz="3200" dirty="0" smtClean="0"/>
              <a:t>)</a:t>
            </a:r>
          </a:p>
          <a:p>
            <a:pPr lvl="2">
              <a:defRPr/>
            </a:pPr>
            <a:r>
              <a:rPr lang="en-US" sz="3200" dirty="0" smtClean="0"/>
              <a:t>Quick</a:t>
            </a:r>
          </a:p>
          <a:p>
            <a:pPr lvl="2" eaLnBrk="1" hangingPunct="1">
              <a:defRPr/>
            </a:pPr>
            <a:r>
              <a:rPr lang="en-US" sz="3200" dirty="0" smtClean="0"/>
              <a:t>Purposeful and Involuntary</a:t>
            </a:r>
          </a:p>
          <a:p>
            <a:pPr lvl="2" eaLnBrk="1" hangingPunct="1">
              <a:defRPr/>
            </a:pPr>
            <a:r>
              <a:rPr lang="en-US" sz="3200" dirty="0" smtClean="0"/>
              <a:t>Always the same (predictable)</a:t>
            </a:r>
          </a:p>
          <a:p>
            <a:pPr lvl="3" eaLnBrk="1" hangingPunct="1">
              <a:buFont typeface="Wingdings" charset="2"/>
              <a:buNone/>
              <a:defRPr/>
            </a:pPr>
            <a:endParaRPr lang="en-US" sz="1800" dirty="0" smtClean="0"/>
          </a:p>
        </p:txBody>
      </p:sp>
      <p:pic>
        <p:nvPicPr>
          <p:cNvPr id="26628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91166" y="1905000"/>
            <a:ext cx="2878955" cy="3276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II.  Reflexes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1"/>
            <a:ext cx="5410199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200" dirty="0" smtClean="0"/>
              <a:t>B.  </a:t>
            </a:r>
            <a:r>
              <a:rPr lang="en-US" sz="3200" dirty="0" smtClean="0"/>
              <a:t>2 Types</a:t>
            </a:r>
            <a:endParaRPr lang="en-US" sz="3200" dirty="0" smtClean="0"/>
          </a:p>
          <a:p>
            <a:pPr lvl="1" eaLnBrk="1" hangingPunct="1">
              <a:defRPr/>
            </a:pPr>
            <a:r>
              <a:rPr lang="en-US" sz="3200" dirty="0" smtClean="0"/>
              <a:t>1.  Autonomic Reflexes</a:t>
            </a:r>
          </a:p>
          <a:p>
            <a:pPr lvl="2" eaLnBrk="1" hangingPunct="1">
              <a:defRPr/>
            </a:pPr>
            <a:r>
              <a:rPr lang="en-US" sz="3200" dirty="0" smtClean="0"/>
              <a:t>Regulate smooth muscles, heart, and glands</a:t>
            </a:r>
          </a:p>
          <a:p>
            <a:pPr lvl="2" eaLnBrk="1" hangingPunct="1">
              <a:defRPr/>
            </a:pPr>
            <a:r>
              <a:rPr lang="en-US" sz="3200" dirty="0" smtClean="0"/>
              <a:t>EX.   Secretion of saliva, change in pupil size (</a:t>
            </a:r>
            <a:r>
              <a:rPr lang="en-US" sz="3200" dirty="0" err="1" smtClean="0"/>
              <a:t>pupillary</a:t>
            </a:r>
            <a:r>
              <a:rPr lang="en-US" sz="3200" dirty="0" smtClean="0"/>
              <a:t>), digestion, elimination (pooping), blood pressure, sweating</a:t>
            </a:r>
          </a:p>
        </p:txBody>
      </p:sp>
      <p:pic>
        <p:nvPicPr>
          <p:cNvPr id="36869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5791200" y="1219200"/>
            <a:ext cx="1905000" cy="1333500"/>
          </a:xfrm>
        </p:spPr>
      </p:pic>
      <p:pic>
        <p:nvPicPr>
          <p:cNvPr id="27653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72200" y="2971800"/>
            <a:ext cx="2144592" cy="2782888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II.  Reflexes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200" dirty="0" smtClean="0"/>
              <a:t>B.  Types</a:t>
            </a:r>
          </a:p>
          <a:p>
            <a:pPr lvl="1" eaLnBrk="1" hangingPunct="1">
              <a:defRPr/>
            </a:pPr>
            <a:r>
              <a:rPr lang="en-US" sz="3200" dirty="0" smtClean="0"/>
              <a:t>2.  Somatic Reflexes</a:t>
            </a:r>
          </a:p>
          <a:p>
            <a:pPr lvl="2" eaLnBrk="1" hangingPunct="1">
              <a:defRPr/>
            </a:pPr>
            <a:r>
              <a:rPr lang="en-US" sz="3200" dirty="0" smtClean="0"/>
              <a:t>Regulate skeletal muscles</a:t>
            </a:r>
          </a:p>
          <a:p>
            <a:pPr lvl="2" eaLnBrk="1" hangingPunct="1">
              <a:defRPr/>
            </a:pPr>
            <a:r>
              <a:rPr lang="en-US" sz="3200" dirty="0" smtClean="0"/>
              <a:t>EX.   Knee jerk (patellar), Pulling away from hot stove</a:t>
            </a:r>
          </a:p>
        </p:txBody>
      </p:sp>
      <p:pic>
        <p:nvPicPr>
          <p:cNvPr id="2867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3657600"/>
            <a:ext cx="3005138" cy="32004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II.  Reflexes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8613"/>
            <a:ext cx="5029199" cy="44973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C.  How They Work	</a:t>
            </a:r>
          </a:p>
          <a:p>
            <a:pPr lvl="1" eaLnBrk="1" hangingPunct="1">
              <a:defRPr/>
            </a:pPr>
            <a:r>
              <a:rPr lang="en-US" sz="3200" dirty="0" smtClean="0"/>
              <a:t>1.  Sensory neuron reacts to stimulus</a:t>
            </a:r>
          </a:p>
          <a:p>
            <a:pPr lvl="1" eaLnBrk="1" hangingPunct="1">
              <a:defRPr/>
            </a:pPr>
            <a:r>
              <a:rPr lang="en-US" sz="3200" dirty="0" smtClean="0"/>
              <a:t>2.  Interneuron in brain or spinal cord reacts</a:t>
            </a:r>
          </a:p>
          <a:p>
            <a:pPr lvl="1" eaLnBrk="1" hangingPunct="1">
              <a:defRPr/>
            </a:pPr>
            <a:r>
              <a:rPr lang="en-US" sz="3200" dirty="0" smtClean="0"/>
              <a:t>3.  Motor neuron stimulates </a:t>
            </a:r>
            <a:r>
              <a:rPr lang="en-US" sz="3200" dirty="0" err="1" smtClean="0"/>
              <a:t>effector</a:t>
            </a:r>
            <a:r>
              <a:rPr lang="en-US" sz="3200" dirty="0" smtClean="0"/>
              <a:t> organ</a:t>
            </a:r>
          </a:p>
        </p:txBody>
      </p:sp>
      <p:pic>
        <p:nvPicPr>
          <p:cNvPr id="2970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234781" y="1966119"/>
            <a:ext cx="2857500" cy="376237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1295400" y="279937"/>
            <a:ext cx="5870321" cy="5208876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144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Noteworthy Nervous System</vt:lpstr>
      <vt:lpstr>I.  Reactions</vt:lpstr>
      <vt:lpstr>II.  Reflexes</vt:lpstr>
      <vt:lpstr>II.  Reflexes</vt:lpstr>
      <vt:lpstr>II.  Reflexes</vt:lpstr>
      <vt:lpstr>II.  Reflexes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Noteworthy Nervous System</dc:title>
  <dc:creator>kendra</dc:creator>
  <cp:lastModifiedBy>kendra</cp:lastModifiedBy>
  <cp:revision>2</cp:revision>
  <dcterms:created xsi:type="dcterms:W3CDTF">2010-11-07T02:22:50Z</dcterms:created>
  <dcterms:modified xsi:type="dcterms:W3CDTF">2010-11-22T06:38:26Z</dcterms:modified>
</cp:coreProperties>
</file>